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59" r:id="rId6"/>
    <p:sldId id="261" r:id="rId7"/>
    <p:sldId id="262" r:id="rId8"/>
    <p:sldId id="258" r:id="rId9"/>
    <p:sldId id="264" r:id="rId10"/>
    <p:sldId id="260" r:id="rId11"/>
    <p:sldId id="263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87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BAAE88-9B11-119F-55B4-A976099272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87525C0-58BE-5164-6C40-CAF8AFBA38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05519FB-6F80-8012-ADD0-4D46B49B9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E8DDE7A-C239-7FE6-0FBD-84BC9D5F8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6509005-5E53-9045-F70A-3EA866B08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694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7945CC-1F9F-7B49-1C5B-AA61F9C0E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F251F46-8F0C-0BFF-3F90-1EB547A0C1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C5F59DF-762F-3CD3-BD65-2FA6AF93F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6BA6590-304A-1B6B-D46A-19CF96132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AE6C24-7728-30C7-2353-40213A197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70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5F9F8E8-ACBE-FE60-E444-F98EB52496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BE48731-5933-6C3B-1EBC-88FC366BD4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AEECD47-27B2-32F4-C02A-452199CDB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D144BE-A718-80EF-0EC0-36366C250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374EBE-29CE-0B39-47BD-2CADB988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8774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FAF43E7-1C3E-3E11-083C-289A85826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7C15A45-AD94-54BC-CE2D-975B531EA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D6AD4CA-75CF-9122-B526-A02357C58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00D9380-4D97-B4E6-04B8-CF809C791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CEE9C3-D025-1CD6-F7B6-1FFB61FDA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10592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475436-3429-A2E0-2B1A-7FEC1FAE2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1CBB3C6-530F-7E1F-2D7D-DEBB3D8FA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140EA33-8D31-98CE-82E9-A69901EF9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B2A46B6-65E9-2B2B-9FA6-FCF2238E2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373F318-13A3-535A-53EC-BE5BB6A4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3072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67C464-BD13-AA17-B57D-644F82740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8169C8-602C-22A4-BD34-4A03C1C250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6732798-CAB3-39BD-A615-7186A9CF0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48F2032-0703-B7F0-4D6A-467E3C20E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1482EDE1-85BE-CDF9-BAE1-C3EC88E8C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B7AB9FC-8840-804F-B73B-D6D546E46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28902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DB66BD-35A8-BB6C-6710-F5A5DC2E1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1DD8AB8-E4E6-4DC1-6171-E1CBB5362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A41F61-03D0-83FF-344D-D5DCDFDCE8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A173C07B-142D-C2B9-1AA8-FD8E26B21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2E0F8423-E6B7-AC15-9B52-95DF4A181D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D7387B8-804E-6283-131D-F968B9CD6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FAB7679-DFF9-267D-D7EC-418E3F4C3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46FB97C-EF77-8B5B-0613-1FB4AE166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703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05A7CD3-8B16-EC29-AEAE-26DB96503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4D4474F-3B7A-75BF-6B62-61F3B351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EC03DBB8-15D9-33F4-69CD-B29A22957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E4355069-E940-CC56-4089-1D5E8A90E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3066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D03B7FF-8211-7D1C-8530-97CD17AFA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4C43000C-3136-CBA1-F2A1-66A7D8FA4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C1E09E-BDBA-8F13-D05A-920D0C8D3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8902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806A86-92F6-0C4F-B492-358C02A62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F88B2B1-03E6-AF73-DA2A-C80EBB389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8C17FB3-A799-1C9E-9283-F0FCB4E589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4F6AF1-4494-2491-79D5-D9447E787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0456FFE-873B-D28F-9A17-6377DA767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7F57FDE-B519-FCFE-C1BE-955A8727E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5909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C638773-4253-9F3E-36AD-296CC2C2F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F784C24-E91C-1992-98AF-523605A69D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AA0AD09-C9CC-76CF-CDC2-78631FD778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3DE41BF-B223-43C9-588C-7078B8966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66330B5-D973-472F-21BF-6FDC33384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DAE3A5C-0BEB-CE1C-61D9-A124C361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19856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CE993F6-DEBF-D7C7-2E4A-61D5BC2CA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CC99150-820B-7D50-D208-6AFD500EC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A5ED4D-B9F9-D2DE-224A-0539F669C5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9CA26B-A3FD-4040-8624-132BC702F9DA}" type="datetimeFigureOut">
              <a:rPr lang="zh-TW" altLang="en-US" smtClean="0"/>
              <a:t>2025/5/26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623A93-8480-7D4B-1BAD-A018F577C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66F6CED-4ED3-2CFD-BF31-9722F4F0E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B493D5-A53F-4D49-8094-8BE648A3A5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6006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809755-A8E7-0250-3865-D0B5FA98B0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9730" y="1291856"/>
            <a:ext cx="11192540" cy="2387600"/>
          </a:xfrm>
          <a:noFill/>
        </p:spPr>
        <p:txBody>
          <a:bodyPr>
            <a:normAutofit fontScale="90000"/>
          </a:bodyPr>
          <a:lstStyle/>
          <a:p>
            <a:r>
              <a:rPr lang="zh-TW" altLang="en-US" sz="73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跑步前後熱身與伸展動作指導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2F22AF5-9A62-DF4E-A21A-38C29842E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39240" y="3557536"/>
            <a:ext cx="9113520" cy="2863584"/>
          </a:xfrm>
        </p:spPr>
        <p:txBody>
          <a:bodyPr>
            <a:noAutofit/>
          </a:bodyPr>
          <a:lstStyle/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組員</a:t>
            </a:r>
            <a:r>
              <a:rPr lang="en-US" altLang="zh-TW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:</a:t>
            </a:r>
          </a:p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王翌權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傅俊偉</a:t>
            </a:r>
            <a:endParaRPr lang="en-US" altLang="zh-TW" sz="4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4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沈柏偉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EA71B2BD-92A8-50FC-5A31-0FAB3AE34C12}"/>
              </a:ext>
            </a:extLst>
          </p:cNvPr>
          <p:cNvSpPr txBox="1"/>
          <p:nvPr/>
        </p:nvSpPr>
        <p:spPr>
          <a:xfrm>
            <a:off x="9477390" y="352933"/>
            <a:ext cx="2214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p.s.</a:t>
            </a:r>
            <a:r>
              <a:rPr lang="zh-TW" altLang="en-US" dirty="0"/>
              <a:t>除了開發工具那頁以外的圖片我都喬很久，亂動格式跑掉我會心碎</a:t>
            </a:r>
          </a:p>
        </p:txBody>
      </p:sp>
    </p:spTree>
    <p:extLst>
      <p:ext uri="{BB962C8B-B14F-4D97-AF65-F5344CB8AC3E}">
        <p14:creationId xmlns:p14="http://schemas.microsoft.com/office/powerpoint/2010/main" val="37613396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E40E76-1CE5-B2B8-CA5D-C5BA5D47D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預期成果</a:t>
            </a:r>
          </a:p>
        </p:txBody>
      </p:sp>
      <p:pic>
        <p:nvPicPr>
          <p:cNvPr id="21" name="圖片 20" descr="一張含有 文字, 體適能, 平衡, 瑜珈 的圖片&#10;&#10;AI 產生的內容可能不正確。">
            <a:extLst>
              <a:ext uri="{FF2B5EF4-FFF2-40B4-BE49-F238E27FC236}">
                <a16:creationId xmlns:a16="http://schemas.microsoft.com/office/drawing/2014/main" id="{F142C2B8-86CD-05AE-96E8-6829DB82A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2043" y="2145664"/>
            <a:ext cx="2931912" cy="1649200"/>
          </a:xfrm>
          <a:prstGeom prst="rect">
            <a:avLst/>
          </a:prstGeom>
        </p:spPr>
      </p:pic>
      <p:pic>
        <p:nvPicPr>
          <p:cNvPr id="23" name="圖片 22" descr="一張含有 文字, 體適能, 瑜珈, 室內 的圖片&#10;&#10;AI 產生的內容可能不正確。">
            <a:extLst>
              <a:ext uri="{FF2B5EF4-FFF2-40B4-BE49-F238E27FC236}">
                <a16:creationId xmlns:a16="http://schemas.microsoft.com/office/drawing/2014/main" id="{696A071D-C1C5-0903-DAD5-5F89C6E7A8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028" y="2145664"/>
            <a:ext cx="2931912" cy="1649200"/>
          </a:xfrm>
          <a:prstGeom prst="rect">
            <a:avLst/>
          </a:prstGeom>
        </p:spPr>
      </p:pic>
      <p:pic>
        <p:nvPicPr>
          <p:cNvPr id="25" name="圖片 24" descr="一張含有 文字, 體適能, 瑜珈, 室內 的圖片&#10;&#10;AI 產生的內容可能不正確。">
            <a:extLst>
              <a:ext uri="{FF2B5EF4-FFF2-40B4-BE49-F238E27FC236}">
                <a16:creationId xmlns:a16="http://schemas.microsoft.com/office/drawing/2014/main" id="{7A2C07D1-C25B-360C-BF53-E12AF972B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436" y="2145664"/>
            <a:ext cx="2931912" cy="1649200"/>
          </a:xfrm>
          <a:prstGeom prst="rect">
            <a:avLst/>
          </a:prstGeom>
        </p:spPr>
      </p:pic>
      <p:pic>
        <p:nvPicPr>
          <p:cNvPr id="27" name="圖片 26" descr="一張含有 文字, 體適能, 室內, 牆 的圖片&#10;&#10;AI 產生的內容可能不正確。">
            <a:extLst>
              <a:ext uri="{FF2B5EF4-FFF2-40B4-BE49-F238E27FC236}">
                <a16:creationId xmlns:a16="http://schemas.microsoft.com/office/drawing/2014/main" id="{FDC387B0-E969-BB19-DB23-5C35BF81BF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4" y="4559088"/>
            <a:ext cx="2931912" cy="1649201"/>
          </a:xfrm>
          <a:prstGeom prst="rect">
            <a:avLst/>
          </a:prstGeom>
        </p:spPr>
      </p:pic>
      <p:pic>
        <p:nvPicPr>
          <p:cNvPr id="29" name="圖片 28" descr="一張含有 文字, 體適能, 瑜珈, 平衡 的圖片&#10;&#10;AI 產生的內容可能不正確。">
            <a:extLst>
              <a:ext uri="{FF2B5EF4-FFF2-40B4-BE49-F238E27FC236}">
                <a16:creationId xmlns:a16="http://schemas.microsoft.com/office/drawing/2014/main" id="{5FFF16EA-B54A-25B8-B833-8C36D91AD4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1021" y="4559089"/>
            <a:ext cx="2931912" cy="1649200"/>
          </a:xfrm>
          <a:prstGeom prst="rect">
            <a:avLst/>
          </a:prstGeom>
        </p:spPr>
      </p:pic>
      <p:pic>
        <p:nvPicPr>
          <p:cNvPr id="31" name="圖片 30" descr="一張含有 體適能, 文字, 平衡, 瑜珈 的圖片&#10;&#10;AI 產生的內容可能不正確。">
            <a:extLst>
              <a:ext uri="{FF2B5EF4-FFF2-40B4-BE49-F238E27FC236}">
                <a16:creationId xmlns:a16="http://schemas.microsoft.com/office/drawing/2014/main" id="{D4DD20D4-35D0-568D-86C4-A81046EEC3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9069" y="4559088"/>
            <a:ext cx="2931913" cy="1649201"/>
          </a:xfrm>
          <a:prstGeom prst="rect">
            <a:avLst/>
          </a:prstGeom>
        </p:spPr>
      </p:pic>
      <p:pic>
        <p:nvPicPr>
          <p:cNvPr id="33" name="圖片 32" descr="一張含有 體適能, 平衡, 膝蓋, 文字 的圖片&#10;&#10;AI 產生的內容可能不正確。">
            <a:extLst>
              <a:ext uri="{FF2B5EF4-FFF2-40B4-BE49-F238E27FC236}">
                <a16:creationId xmlns:a16="http://schemas.microsoft.com/office/drawing/2014/main" id="{CB1D6EDD-3403-7580-E0CA-41145820E59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436" y="4559088"/>
            <a:ext cx="2931910" cy="1649200"/>
          </a:xfrm>
          <a:prstGeom prst="rect">
            <a:avLst/>
          </a:prstGeom>
        </p:spPr>
      </p:pic>
      <p:pic>
        <p:nvPicPr>
          <p:cNvPr id="40" name="圖片 39" descr="一張含有 體適能, 平衡, 文字, 瑜珈 的圖片&#10;&#10;AI 產生的內容可能不正確。">
            <a:extLst>
              <a:ext uri="{FF2B5EF4-FFF2-40B4-BE49-F238E27FC236}">
                <a16:creationId xmlns:a16="http://schemas.microsoft.com/office/drawing/2014/main" id="{C05085C1-3ABF-E910-072F-15A000D8AD1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04" y="2145664"/>
            <a:ext cx="2931912" cy="1649200"/>
          </a:xfrm>
          <a:prstGeom prst="rect">
            <a:avLst/>
          </a:prstGeom>
        </p:spPr>
      </p:pic>
      <p:sp>
        <p:nvSpPr>
          <p:cNvPr id="41" name="文字方塊 40">
            <a:extLst>
              <a:ext uri="{FF2B5EF4-FFF2-40B4-BE49-F238E27FC236}">
                <a16:creationId xmlns:a16="http://schemas.microsoft.com/office/drawing/2014/main" id="{973306B6-1858-4478-6E65-A06C0145DC3F}"/>
              </a:ext>
            </a:extLst>
          </p:cNvPr>
          <p:cNvSpPr txBox="1"/>
          <p:nvPr/>
        </p:nvSpPr>
        <p:spPr>
          <a:xfrm>
            <a:off x="667580" y="1660992"/>
            <a:ext cx="1681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初始動作</a:t>
            </a:r>
          </a:p>
        </p:txBody>
      </p:sp>
      <p:sp>
        <p:nvSpPr>
          <p:cNvPr id="43" name="文字方塊 42">
            <a:extLst>
              <a:ext uri="{FF2B5EF4-FFF2-40B4-BE49-F238E27FC236}">
                <a16:creationId xmlns:a16="http://schemas.microsoft.com/office/drawing/2014/main" id="{A7D75218-FDCA-BF94-0BB3-73EA2920AB4A}"/>
              </a:ext>
            </a:extLst>
          </p:cNvPr>
          <p:cNvSpPr txBox="1"/>
          <p:nvPr/>
        </p:nvSpPr>
        <p:spPr>
          <a:xfrm>
            <a:off x="4044280" y="1692256"/>
            <a:ext cx="1065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下彎</a:t>
            </a:r>
          </a:p>
        </p:txBody>
      </p:sp>
      <p:sp>
        <p:nvSpPr>
          <p:cNvPr id="44" name="文字方塊 43">
            <a:extLst>
              <a:ext uri="{FF2B5EF4-FFF2-40B4-BE49-F238E27FC236}">
                <a16:creationId xmlns:a16="http://schemas.microsoft.com/office/drawing/2014/main" id="{0A29699F-DC65-95CC-77C8-F36442134168}"/>
              </a:ext>
            </a:extLst>
          </p:cNvPr>
          <p:cNvSpPr txBox="1"/>
          <p:nvPr/>
        </p:nvSpPr>
        <p:spPr>
          <a:xfrm>
            <a:off x="7073553" y="1714535"/>
            <a:ext cx="10653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下彎</a:t>
            </a:r>
          </a:p>
        </p:txBody>
      </p:sp>
      <p:sp>
        <p:nvSpPr>
          <p:cNvPr id="45" name="文字方塊 44">
            <a:extLst>
              <a:ext uri="{FF2B5EF4-FFF2-40B4-BE49-F238E27FC236}">
                <a16:creationId xmlns:a16="http://schemas.microsoft.com/office/drawing/2014/main" id="{F6185F06-4727-0690-1CF7-A0441152B157}"/>
              </a:ext>
            </a:extLst>
          </p:cNvPr>
          <p:cNvSpPr txBox="1"/>
          <p:nvPr/>
        </p:nvSpPr>
        <p:spPr>
          <a:xfrm>
            <a:off x="9631926" y="1696384"/>
            <a:ext cx="20109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下彎到最低</a:t>
            </a:r>
          </a:p>
        </p:txBody>
      </p:sp>
      <p:sp>
        <p:nvSpPr>
          <p:cNvPr id="46" name="文字方塊 45">
            <a:extLst>
              <a:ext uri="{FF2B5EF4-FFF2-40B4-BE49-F238E27FC236}">
                <a16:creationId xmlns:a16="http://schemas.microsoft.com/office/drawing/2014/main" id="{01C1C163-6B2E-D5DA-065C-69B619A13752}"/>
              </a:ext>
            </a:extLst>
          </p:cNvPr>
          <p:cNvSpPr txBox="1"/>
          <p:nvPr/>
        </p:nvSpPr>
        <p:spPr>
          <a:xfrm>
            <a:off x="1000829" y="4074360"/>
            <a:ext cx="107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上提</a:t>
            </a:r>
          </a:p>
        </p:txBody>
      </p:sp>
      <p:sp>
        <p:nvSpPr>
          <p:cNvPr id="47" name="文字方塊 46">
            <a:extLst>
              <a:ext uri="{FF2B5EF4-FFF2-40B4-BE49-F238E27FC236}">
                <a16:creationId xmlns:a16="http://schemas.microsoft.com/office/drawing/2014/main" id="{212B9CB8-C9E4-B2C9-2901-FF2D2F1414A4}"/>
              </a:ext>
            </a:extLst>
          </p:cNvPr>
          <p:cNvSpPr txBox="1"/>
          <p:nvPr/>
        </p:nvSpPr>
        <p:spPr>
          <a:xfrm>
            <a:off x="4062568" y="4074360"/>
            <a:ext cx="107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上提</a:t>
            </a:r>
          </a:p>
        </p:txBody>
      </p:sp>
      <p:sp>
        <p:nvSpPr>
          <p:cNvPr id="48" name="文字方塊 47">
            <a:extLst>
              <a:ext uri="{FF2B5EF4-FFF2-40B4-BE49-F238E27FC236}">
                <a16:creationId xmlns:a16="http://schemas.microsoft.com/office/drawing/2014/main" id="{EC2ED89E-419F-6B8B-11CA-2AE5C10661D6}"/>
              </a:ext>
            </a:extLst>
          </p:cNvPr>
          <p:cNvSpPr txBox="1"/>
          <p:nvPr/>
        </p:nvSpPr>
        <p:spPr>
          <a:xfrm>
            <a:off x="7073553" y="4074360"/>
            <a:ext cx="10708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上提</a:t>
            </a:r>
          </a:p>
        </p:txBody>
      </p:sp>
      <p:sp>
        <p:nvSpPr>
          <p:cNvPr id="49" name="文字方塊 48">
            <a:extLst>
              <a:ext uri="{FF2B5EF4-FFF2-40B4-BE49-F238E27FC236}">
                <a16:creationId xmlns:a16="http://schemas.microsoft.com/office/drawing/2014/main" id="{5D2E8338-E0F7-B336-2367-8A9F1772AA1B}"/>
              </a:ext>
            </a:extLst>
          </p:cNvPr>
          <p:cNvSpPr txBox="1"/>
          <p:nvPr/>
        </p:nvSpPr>
        <p:spPr>
          <a:xfrm>
            <a:off x="9287316" y="4074360"/>
            <a:ext cx="27001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8.</a:t>
            </a:r>
            <a:r>
              <a:rPr lang="zh-TW" altLang="en-US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到頂點計數器</a:t>
            </a:r>
            <a:r>
              <a:rPr lang="en-US" altLang="zh-TW"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+1</a:t>
            </a:r>
            <a:endParaRPr lang="zh-TW" altLang="en-US"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4983400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A7632B-2642-60A9-A0EB-E4F18BAD86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預期進度</a:t>
            </a:r>
          </a:p>
        </p:txBody>
      </p:sp>
      <p:pic>
        <p:nvPicPr>
          <p:cNvPr id="9" name="內容版面配置區 8" descr="一張含有 文字, 螢幕擷取畫面, 字型, 行 的圖片&#10;&#10;AI 產生的內容可能不正確。">
            <a:extLst>
              <a:ext uri="{FF2B5EF4-FFF2-40B4-BE49-F238E27FC236}">
                <a16:creationId xmlns:a16="http://schemas.microsoft.com/office/drawing/2014/main" id="{776A7598-E585-DB07-B01F-603759F288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31074"/>
            <a:ext cx="10515600" cy="4140439"/>
          </a:xfrm>
        </p:spPr>
      </p:pic>
    </p:spTree>
    <p:extLst>
      <p:ext uri="{BB962C8B-B14F-4D97-AF65-F5344CB8AC3E}">
        <p14:creationId xmlns:p14="http://schemas.microsoft.com/office/powerpoint/2010/main" val="3164608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B58751-10CD-89E2-0B4C-4A6ECA802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研究動機與目的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F27AD9D-268A-5CB8-D24F-8DC4CABF0C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近年來隨著運動風氣</a:t>
            </a:r>
            <a:r>
              <a:rPr lang="zh-TW" altLang="zh-TW" sz="32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隨著運動風氣日益盛行，跑步成為大眾最常見的有氧運動之一。然而，許多民眾在運動前後常忽略熱身與伸展的重要性，導致肌肉拉傷、關節不適甚至運動傷害的風險增加</a:t>
            </a:r>
            <a:r>
              <a:rPr lang="en-US" altLang="zh-TW" sz="32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32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。正確且完整的熱身與收操動作不僅能提升運動表現</a:t>
            </a:r>
            <a:r>
              <a:rPr lang="en-US" altLang="zh-TW" sz="32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 </a:t>
            </a:r>
            <a:r>
              <a:rPr lang="zh-TW" altLang="zh-TW" sz="3200" b="1" kern="100" dirty="0"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，更可有效預防運動傷害、促進身體恢復。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3441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45EDF1-EE4F-DC32-3DEE-E30899FC3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開發工具</a:t>
            </a:r>
          </a:p>
        </p:txBody>
      </p:sp>
      <p:pic>
        <p:nvPicPr>
          <p:cNvPr id="11" name="圖片 10" descr="一張含有 圖形, 螢幕擷取畫面, 平面設計, 鮮豔 的圖片&#10;&#10;AI 產生的內容可能不正確。">
            <a:extLst>
              <a:ext uri="{FF2B5EF4-FFF2-40B4-BE49-F238E27FC236}">
                <a16:creationId xmlns:a16="http://schemas.microsoft.com/office/drawing/2014/main" id="{33740071-51C5-504A-4DFA-E7D55A15B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45" y="5641700"/>
            <a:ext cx="2320636" cy="694533"/>
          </a:xfrm>
          <a:prstGeom prst="rect">
            <a:avLst/>
          </a:prstGeom>
        </p:spPr>
      </p:pic>
      <p:pic>
        <p:nvPicPr>
          <p:cNvPr id="13" name="圖片 12" descr="一張含有 字型, 圖形, 標誌, 符號 的圖片&#10;&#10;AI 產生的內容可能不正確。">
            <a:extLst>
              <a:ext uri="{FF2B5EF4-FFF2-40B4-BE49-F238E27FC236}">
                <a16:creationId xmlns:a16="http://schemas.microsoft.com/office/drawing/2014/main" id="{A2B87A4E-25B3-A0FF-7187-51187ADC00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08" y="4261354"/>
            <a:ext cx="4772283" cy="1601593"/>
          </a:xfrm>
          <a:prstGeom prst="rect">
            <a:avLst/>
          </a:prstGeom>
        </p:spPr>
      </p:pic>
      <p:pic>
        <p:nvPicPr>
          <p:cNvPr id="15" name="圖片 14" descr="一張含有 美工圖案, 圖形, 符號, 卡通 的圖片&#10;&#10;AI 產生的內容可能不正確。">
            <a:extLst>
              <a:ext uri="{FF2B5EF4-FFF2-40B4-BE49-F238E27FC236}">
                <a16:creationId xmlns:a16="http://schemas.microsoft.com/office/drawing/2014/main" id="{16A5C4C6-C1CA-798A-663C-F40097112DC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1" y="1924249"/>
            <a:ext cx="841326" cy="841326"/>
          </a:xfrm>
          <a:prstGeom prst="rect">
            <a:avLst/>
          </a:prstGeom>
        </p:spPr>
      </p:pic>
      <p:pic>
        <p:nvPicPr>
          <p:cNvPr id="17" name="圖片 16" descr="一張含有 圖形, 螢幕擷取畫面, 平面設計, 字型 的圖片&#10;&#10;AI 產生的內容可能不正確。">
            <a:extLst>
              <a:ext uri="{FF2B5EF4-FFF2-40B4-BE49-F238E27FC236}">
                <a16:creationId xmlns:a16="http://schemas.microsoft.com/office/drawing/2014/main" id="{6ECC42DA-684B-BB96-46F6-2FB17DC4DF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299" y="2028323"/>
            <a:ext cx="2381215" cy="633178"/>
          </a:xfrm>
          <a:prstGeom prst="rect">
            <a:avLst/>
          </a:prstGeom>
        </p:spPr>
      </p:pic>
      <p:pic>
        <p:nvPicPr>
          <p:cNvPr id="19" name="圖片 18" descr="一張含有 字型, 圖形, 文字, 螢幕擷取畫面 的圖片&#10;&#10;AI 產生的內容可能不正確。">
            <a:extLst>
              <a:ext uri="{FF2B5EF4-FFF2-40B4-BE49-F238E27FC236}">
                <a16:creationId xmlns:a16="http://schemas.microsoft.com/office/drawing/2014/main" id="{C5317837-19B7-0154-1608-D31C9929F2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905" y="3481142"/>
            <a:ext cx="4333728" cy="1177986"/>
          </a:xfrm>
          <a:prstGeom prst="rect">
            <a:avLst/>
          </a:prstGeom>
        </p:spPr>
      </p:pic>
      <p:sp>
        <p:nvSpPr>
          <p:cNvPr id="21" name="文字方塊 20">
            <a:extLst>
              <a:ext uri="{FF2B5EF4-FFF2-40B4-BE49-F238E27FC236}">
                <a16:creationId xmlns:a16="http://schemas.microsoft.com/office/drawing/2014/main" id="{72BD96DE-E260-D8C1-AA57-E36CDF519DBC}"/>
              </a:ext>
            </a:extLst>
          </p:cNvPr>
          <p:cNvSpPr txBox="1"/>
          <p:nvPr/>
        </p:nvSpPr>
        <p:spPr>
          <a:xfrm>
            <a:off x="7607991" y="1996134"/>
            <a:ext cx="255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程式語言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B1F4E88-7AC3-7E0F-69AF-EB614A2B627F}"/>
              </a:ext>
            </a:extLst>
          </p:cNvPr>
          <p:cNvSpPr txBox="1"/>
          <p:nvPr/>
        </p:nvSpPr>
        <p:spPr>
          <a:xfrm>
            <a:off x="7607991" y="2765575"/>
            <a:ext cx="255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環境建置</a:t>
            </a: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DC4D9B76-79D0-9CBC-7AB4-B9686CC9B7B4}"/>
              </a:ext>
            </a:extLst>
          </p:cNvPr>
          <p:cNvSpPr txBox="1"/>
          <p:nvPr/>
        </p:nvSpPr>
        <p:spPr>
          <a:xfrm>
            <a:off x="7584139" y="3720753"/>
            <a:ext cx="255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骨架偵測</a:t>
            </a: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F1B90A5-500E-A144-C3C1-B8B3FC9A31BC}"/>
              </a:ext>
            </a:extLst>
          </p:cNvPr>
          <p:cNvSpPr txBox="1"/>
          <p:nvPr/>
        </p:nvSpPr>
        <p:spPr>
          <a:xfrm>
            <a:off x="7607991" y="4651299"/>
            <a:ext cx="255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機器學習</a:t>
            </a:r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114C77B8-F3BB-9DB4-54C6-4D8857150F9B}"/>
              </a:ext>
            </a:extLst>
          </p:cNvPr>
          <p:cNvSpPr txBox="1"/>
          <p:nvPr/>
        </p:nvSpPr>
        <p:spPr>
          <a:xfrm>
            <a:off x="7607991" y="5478226"/>
            <a:ext cx="25501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4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開發</a:t>
            </a:r>
          </a:p>
        </p:txBody>
      </p:sp>
      <p:pic>
        <p:nvPicPr>
          <p:cNvPr id="29" name="圖片 28" descr="一張含有 圖形, 圓形, 黑暗, 平面設計 的圖片&#10;&#10;AI 產生的內容可能不正確。">
            <a:extLst>
              <a:ext uri="{FF2B5EF4-FFF2-40B4-BE49-F238E27FC236}">
                <a16:creationId xmlns:a16="http://schemas.microsoft.com/office/drawing/2014/main" id="{15E43AD4-C0DB-5D76-D324-106BBEF3FBF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657" y="2543151"/>
            <a:ext cx="4382497" cy="1281817"/>
          </a:xfrm>
          <a:prstGeom prst="rect">
            <a:avLst/>
          </a:prstGeom>
        </p:spPr>
      </p:pic>
      <p:pic>
        <p:nvPicPr>
          <p:cNvPr id="31" name="圖片 30" descr="一張含有 圖形, 螢幕擷取畫面, 平面設計 的圖片&#10;&#10;AI 產生的內容可能不正確。">
            <a:extLst>
              <a:ext uri="{FF2B5EF4-FFF2-40B4-BE49-F238E27FC236}">
                <a16:creationId xmlns:a16="http://schemas.microsoft.com/office/drawing/2014/main" id="{A0D70BA0-AD52-79A8-6393-E934398C490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594" y="3646690"/>
            <a:ext cx="2705877" cy="89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046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9FF3FD8-C47E-28E4-DD72-5C00E3A818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研究方法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39AAAB-0C97-BC72-E375-EC2D5AD588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幫我寫一下 好累</a:t>
            </a:r>
          </a:p>
        </p:txBody>
      </p:sp>
    </p:spTree>
    <p:extLst>
      <p:ext uri="{BB962C8B-B14F-4D97-AF65-F5344CB8AC3E}">
        <p14:creationId xmlns:p14="http://schemas.microsoft.com/office/powerpoint/2010/main" val="159749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1BE69A-71F8-4BE3-E2F8-C6BE103287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系統架構</a:t>
            </a:r>
          </a:p>
        </p:txBody>
      </p:sp>
      <p:pic>
        <p:nvPicPr>
          <p:cNvPr id="11" name="內容版面配置區 10" descr="一張含有 文字, 圖表, 行, 字型 的圖片&#10;&#10;AI 產生的內容可能不正確。">
            <a:extLst>
              <a:ext uri="{FF2B5EF4-FFF2-40B4-BE49-F238E27FC236}">
                <a16:creationId xmlns:a16="http://schemas.microsoft.com/office/drawing/2014/main" id="{8D87ABE9-3FD0-4FE8-59E8-5A862114DE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286" y="1690688"/>
            <a:ext cx="9051428" cy="3960000"/>
          </a:xfrm>
        </p:spPr>
      </p:pic>
    </p:spTree>
    <p:extLst>
      <p:ext uri="{BB962C8B-B14F-4D97-AF65-F5344CB8AC3E}">
        <p14:creationId xmlns:p14="http://schemas.microsoft.com/office/powerpoint/2010/main" val="4271804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A312824-2736-1128-849F-8B841A033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流程圖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熱身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6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1" name="內容版面配置區 20" descr="一張含有 文字, 字型, 圖表, 行 的圖片&#10;&#10;AI 產生的內容可能不正確。">
            <a:extLst>
              <a:ext uri="{FF2B5EF4-FFF2-40B4-BE49-F238E27FC236}">
                <a16:creationId xmlns:a16="http://schemas.microsoft.com/office/drawing/2014/main" id="{2A06F2B7-26A3-8142-4056-6483B112D7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70" y="1690688"/>
            <a:ext cx="10328660" cy="3960000"/>
          </a:xfrm>
        </p:spPr>
      </p:pic>
    </p:spTree>
    <p:extLst>
      <p:ext uri="{BB962C8B-B14F-4D97-AF65-F5344CB8AC3E}">
        <p14:creationId xmlns:p14="http://schemas.microsoft.com/office/powerpoint/2010/main" val="2485084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8E9A06F-93A3-2389-E158-70E11E80A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流程圖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收操伸展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6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內容版面配置區 4" descr="一張含有 文字, 字型, 圖表, 行 的圖片&#10;&#10;AI 產生的內容可能不正確。">
            <a:extLst>
              <a:ext uri="{FF2B5EF4-FFF2-40B4-BE49-F238E27FC236}">
                <a16:creationId xmlns:a16="http://schemas.microsoft.com/office/drawing/2014/main" id="{CFAF764A-271C-1DC9-AB62-287810C4A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669" y="1690688"/>
            <a:ext cx="10328661" cy="3960000"/>
          </a:xfrm>
        </p:spPr>
      </p:pic>
    </p:spTree>
    <p:extLst>
      <p:ext uri="{BB962C8B-B14F-4D97-AF65-F5344CB8AC3E}">
        <p14:creationId xmlns:p14="http://schemas.microsoft.com/office/powerpoint/2010/main" val="3900344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9DA44F4-948E-65CF-2471-BA9E47EF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執行進度</a:t>
            </a:r>
          </a:p>
        </p:txBody>
      </p:sp>
      <p:pic>
        <p:nvPicPr>
          <p:cNvPr id="5" name="內容版面配置區 4" descr="一張含有 室內, 人員, 牆, 服裝 的圖片&#10;&#10;AI 產生的內容可能不正確。">
            <a:extLst>
              <a:ext uri="{FF2B5EF4-FFF2-40B4-BE49-F238E27FC236}">
                <a16:creationId xmlns:a16="http://schemas.microsoft.com/office/drawing/2014/main" id="{CD2FA07E-06B0-001D-CB9F-26B2E36CDE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51" y="2624109"/>
            <a:ext cx="5313853" cy="3080199"/>
          </a:xfrm>
        </p:spPr>
      </p:pic>
      <p:pic>
        <p:nvPicPr>
          <p:cNvPr id="7" name="圖片 6" descr="一張含有 人員, 室內, 服裝, 牆 的圖片&#10;&#10;AI 產生的內容可能不正確。">
            <a:extLst>
              <a:ext uri="{FF2B5EF4-FFF2-40B4-BE49-F238E27FC236}">
                <a16:creationId xmlns:a16="http://schemas.microsoft.com/office/drawing/2014/main" id="{8A36FC83-7F72-0AE5-27AC-43ECEA7E75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1796" y="2624109"/>
            <a:ext cx="5313853" cy="308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70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E72E87-1934-4B19-4CB2-1BA266B41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執行進度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放程式的地方</a:t>
            </a:r>
            <a:r>
              <a:rPr lang="en-US" altLang="zh-TW" sz="66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lang="zh-TW" altLang="en-US" sz="6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E95B99-4905-0FA4-1343-D5979F52C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看俊瑋有沒有東西</a:t>
            </a:r>
            <a:r>
              <a:rPr lang="en-US" altLang="zh-TW" dirty="0"/>
              <a:t>(</a:t>
            </a:r>
            <a:r>
              <a:rPr lang="zh-TW" altLang="en-US" dirty="0"/>
              <a:t>柏瑋是廢物</a:t>
            </a:r>
            <a:r>
              <a:rPr lang="en-US" altLang="zh-TW" dirty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44182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216</Words>
  <Application>Microsoft Office PowerPoint</Application>
  <PresentationFormat>寬螢幕</PresentationFormat>
  <Paragraphs>32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微軟正黑體</vt:lpstr>
      <vt:lpstr>Aptos</vt:lpstr>
      <vt:lpstr>Aptos Display</vt:lpstr>
      <vt:lpstr>Arial</vt:lpstr>
      <vt:lpstr>Office 佈景主題</vt:lpstr>
      <vt:lpstr>跑步前後熱身與伸展動作指導 </vt:lpstr>
      <vt:lpstr>研究動機與目的</vt:lpstr>
      <vt:lpstr>開發工具</vt:lpstr>
      <vt:lpstr>研究方法</vt:lpstr>
      <vt:lpstr>系統架構</vt:lpstr>
      <vt:lpstr>流程圖(熱身)</vt:lpstr>
      <vt:lpstr>流程圖(收操伸展)</vt:lpstr>
      <vt:lpstr>執行進度</vt:lpstr>
      <vt:lpstr>執行進度(放程式的地方)</vt:lpstr>
      <vt:lpstr>預期成果</vt:lpstr>
      <vt:lpstr>預期進度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翌權 王</dc:creator>
  <cp:lastModifiedBy>翌權 王</cp:lastModifiedBy>
  <cp:revision>9</cp:revision>
  <dcterms:created xsi:type="dcterms:W3CDTF">2025-05-24T13:46:11Z</dcterms:created>
  <dcterms:modified xsi:type="dcterms:W3CDTF">2025-05-26T10:45:50Z</dcterms:modified>
</cp:coreProperties>
</file>

<file path=docProps/thumbnail.jpeg>
</file>